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embeddedFontLst>
    <p:embeddedFont>
      <p:font typeface="Poppins" panose="00000500000000000000" pitchFamily="2" charset="0"/>
      <p:regular r:id="rId4"/>
      <p:bold r:id="rId5"/>
      <p:italic r:id="rId6"/>
      <p:boldItalic r:id="rId7"/>
    </p:embeddedFont>
    <p:embeddedFont>
      <p:font typeface="Poppins Light" panose="00000400000000000000" pitchFamily="2" charset="0"/>
      <p:regular r:id="rId8"/>
      <p:italic r:id="rId9"/>
    </p:embeddedFont>
    <p:embeddedFont>
      <p:font typeface="Poppins SemiBold" panose="00000700000000000000" pitchFamily="2" charset="0"/>
      <p:bold r:id="rId10"/>
      <p:boldItalic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6DA6"/>
    <a:srgbClr val="61BC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43" autoAdjust="0"/>
    <p:restoredTop sz="94660"/>
  </p:normalViewPr>
  <p:slideViewPr>
    <p:cSldViewPr snapToGrid="0">
      <p:cViewPr varScale="1">
        <p:scale>
          <a:sx n="85" d="100"/>
          <a:sy n="85" d="100"/>
        </p:scale>
        <p:origin x="43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39F86-7160-49FC-B7EA-AEA4224C9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8DB897-3307-45D0-8457-72B3AB421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AF0BB-6358-4FF5-AC91-0B41396B5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9C36-C1EB-42C7-BCCC-0C33E589159B}" type="datetimeFigureOut">
              <a:rPr lang="en-US" smtClean="0"/>
              <a:t>2024/10/22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D8EC1-5701-4635-8591-73D157F41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9ED75-25A2-4B2A-ABAD-8D9825087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684E-1B95-4161-882B-6878AF3C1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98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48FE7-ED8A-4B54-A2EB-5379A99B0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D8DE82-604A-4B47-A9AE-1E3EFED46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8100E-EA0E-4DDB-8A47-469D2CC14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9C36-C1EB-42C7-BCCC-0C33E589159B}" type="datetimeFigureOut">
              <a:rPr lang="en-US" smtClean="0"/>
              <a:t>2024/10/22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B9AA8-0A9F-4D04-A4BB-90BABAD85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C0A37-3CB7-4B1D-AE67-2E39D69C2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684E-1B95-4161-882B-6878AF3C1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31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E7DE1A-FF02-46B1-BDAC-FFB66CDD7E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4E4A42-793C-4904-AFB5-119B12163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BA9D5-ADC1-4246-9F08-7754E42D5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9C36-C1EB-42C7-BCCC-0C33E589159B}" type="datetimeFigureOut">
              <a:rPr lang="en-US" smtClean="0"/>
              <a:t>2024/10/22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8537A-CD23-41DA-9347-6C7CB9144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0BEE8-1ED3-49C3-9791-4886CCD4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684E-1B95-4161-882B-6878AF3C1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0118B-4E16-40A6-9F3B-F688D180C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195CC-0CA5-46B3-977F-F1BA330D6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4B5E7-B067-4315-B8A7-515FE089B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9C36-C1EB-42C7-BCCC-0C33E589159B}" type="datetimeFigureOut">
              <a:rPr lang="en-US" smtClean="0"/>
              <a:t>2024/10/22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B5B32-2EA1-4E95-890B-CCEBFBFCB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05013-0934-4A4F-8AE1-0DF980E5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684E-1B95-4161-882B-6878AF3C1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41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C7F4E-A557-44BC-BA79-82D1AD7A2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12F1A-88AB-4EBB-B116-B85BA14AF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9BC90-8BFE-47C4-AA38-DFB88A281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9C36-C1EB-42C7-BCCC-0C33E589159B}" type="datetimeFigureOut">
              <a:rPr lang="en-US" smtClean="0"/>
              <a:t>2024/10/22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FE46B-2613-4710-AFE3-A413ECE77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38194-B8F7-43A1-8C88-D49F8EAFF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684E-1B95-4161-882B-6878AF3C1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72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522D0-A5FE-4531-ABA8-755241157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334A7-606F-4FAF-B06E-437F44B379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20A52-CEF4-4055-81BB-1805A35C9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C943D-F3F6-4CAE-B8B1-D65E35210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9C36-C1EB-42C7-BCCC-0C33E589159B}" type="datetimeFigureOut">
              <a:rPr lang="en-US" smtClean="0"/>
              <a:t>2024/10/22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3EE36-ABAC-4600-B87A-D92D78E5A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D5570-764F-4C47-86AD-43D6A40BC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684E-1B95-4161-882B-6878AF3C1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0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2B55C-7159-4CC2-A806-84A2B5BD6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4C5247-1790-44F2-9609-AC58B844F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B63513-154E-44E5-BCAE-E192EA6E35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05E768-CC82-4973-9A7F-035D00A898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5B6A7F-CF14-4903-9896-ECAB1599F7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55EB5A-0AFB-4769-9A36-A874EE9D1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9C36-C1EB-42C7-BCCC-0C33E589159B}" type="datetimeFigureOut">
              <a:rPr lang="en-US" smtClean="0"/>
              <a:t>2024/10/22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E07520-06E6-4B14-9D18-3F9AF5E77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9ECEAA-A874-4591-BE93-1E8A86DA9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684E-1B95-4161-882B-6878AF3C1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1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B28D0-0871-425A-B98E-795A62298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7A60B7-D347-49E9-8701-93AC8A40F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9C36-C1EB-42C7-BCCC-0C33E589159B}" type="datetimeFigureOut">
              <a:rPr lang="en-US" smtClean="0"/>
              <a:t>2024/10/22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4ED6F4-59E0-4FDD-B890-B9F71371A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410654-8903-4E0E-BC35-57A4BB209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684E-1B95-4161-882B-6878AF3C1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39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1E21E-7D09-4785-8AB2-7DC632E2C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9C36-C1EB-42C7-BCCC-0C33E589159B}" type="datetimeFigureOut">
              <a:rPr lang="en-US" smtClean="0"/>
              <a:t>2024/10/22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B271C6-E98B-41BC-AD21-425E8F3D5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607054-CD29-4E49-914F-B4941434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684E-1B95-4161-882B-6878AF3C1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87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A7E6D-E402-481B-B743-6FEA5D9B9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0608A-1E91-42AC-A144-7D6F3A198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1315C7-6A90-4771-B38B-AEDA58CD9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8A799-CC11-4527-8345-888FA9D8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9C36-C1EB-42C7-BCCC-0C33E589159B}" type="datetimeFigureOut">
              <a:rPr lang="en-US" smtClean="0"/>
              <a:t>2024/10/22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C03E2-1415-4032-A8A5-DA6159029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4DCCA8-637D-49D3-AD4A-776C61D8A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684E-1B95-4161-882B-6878AF3C1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5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EF2CF-76C2-4D93-9C26-C66BFBA09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804B1C-312C-4E63-AF65-20A8E0BF2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E992E-0170-46EA-A0C4-3938AF2450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99E099-2C80-4109-B2E4-BE2E60E1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9C36-C1EB-42C7-BCCC-0C33E589159B}" type="datetimeFigureOut">
              <a:rPr lang="en-US" smtClean="0"/>
              <a:t>2024/10/22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E02F3F-9582-45D6-822A-8D5395DB5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2B10B-0031-4C40-BB3A-3B111B1B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F684E-1B95-4161-882B-6878AF3C1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43B65D-B2A2-46DB-9F3C-2B067984B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FDFF4-859C-4FE2-86FC-09F2B4743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9F476-8D8D-473E-8D10-447707C3A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39C36-C1EB-42C7-BCCC-0C33E589159B}" type="datetimeFigureOut">
              <a:rPr lang="en-US" smtClean="0"/>
              <a:t>2024/10/22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B877D-E3AE-44BC-A04B-1FF3B36A73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4C781-3283-40F5-A51D-D0BEF80DB1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F684E-1B95-4161-882B-6878AF3C1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0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2D2E8FF2-F657-45A4-B0A2-4AB0C92E7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C9F21B-65EF-4EC3-B869-43657A8704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03782"/>
            <a:ext cx="9144000" cy="2370197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61BC47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YOUR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570567-60F2-4631-BA4E-54E2313E6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91382"/>
            <a:ext cx="9144000" cy="1655762"/>
          </a:xfrm>
        </p:spPr>
        <p:txBody>
          <a:bodyPr/>
          <a:lstStyle/>
          <a:p>
            <a:r>
              <a:rPr lang="en-US" dirty="0">
                <a:solidFill>
                  <a:srgbClr val="116DA6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By: Full Name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BF61229-BFCF-93DD-9D08-8AEA3FB74A98}"/>
              </a:ext>
            </a:extLst>
          </p:cNvPr>
          <p:cNvSpPr txBox="1">
            <a:spLocks/>
          </p:cNvSpPr>
          <p:nvPr/>
        </p:nvSpPr>
        <p:spPr>
          <a:xfrm>
            <a:off x="1524000" y="5228728"/>
            <a:ext cx="9144000" cy="50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>
                <a:solidFill>
                  <a:srgbClr val="116DA6"/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Affiliation</a:t>
            </a:r>
          </a:p>
        </p:txBody>
      </p:sp>
    </p:spTree>
    <p:extLst>
      <p:ext uri="{BB962C8B-B14F-4D97-AF65-F5344CB8AC3E}">
        <p14:creationId xmlns:p14="http://schemas.microsoft.com/office/powerpoint/2010/main" val="2550345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4C13912-C603-4E50-8982-760059321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5" y="-127057"/>
            <a:ext cx="12189288" cy="68564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A7BD7C-189C-4AD8-A8BE-6714776FB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16DA6"/>
                </a:solidFill>
                <a:latin typeface="Poppins SemiBold" panose="00000700000000000000" pitchFamily="50" charset="0"/>
                <a:cs typeface="Poppins SemiBold" panose="00000700000000000000" pitchFamily="50" charset="0"/>
              </a:rPr>
              <a:t> Example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197DE-B24F-41DB-AB59-112FB39C5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75776" cy="4351338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Poppins" panose="00000500000000000000" pitchFamily="50" charset="0"/>
                <a:cs typeface="Poppins" panose="00000500000000000000" pitchFamily="50" charset="0"/>
              </a:rPr>
              <a:t>Lorem Ipsum is simply dummy text of the printing and typesetting industry. Lorem Ipsum has been the industry's standard dummy text ever since the 1500s.</a:t>
            </a:r>
          </a:p>
          <a:p>
            <a:r>
              <a:rPr lang="en-US" sz="2000" dirty="0">
                <a:latin typeface="Poppins" panose="00000500000000000000" pitchFamily="50" charset="0"/>
                <a:cs typeface="Poppins" panose="00000500000000000000" pitchFamily="50" charset="0"/>
              </a:rPr>
              <a:t>When an unknown printer took a galley of type and scrambled it to make a type specimen book. It has survived not only five centuries, but also the leap into electronic typesetting, remaining essentially unchanged.</a:t>
            </a:r>
          </a:p>
          <a:p>
            <a:r>
              <a:rPr lang="en-US" sz="2000" dirty="0">
                <a:latin typeface="Poppins" panose="00000500000000000000" pitchFamily="50" charset="0"/>
                <a:cs typeface="Poppins" panose="00000500000000000000" pitchFamily="50" charset="0"/>
              </a:rPr>
              <a:t>It was </a:t>
            </a:r>
            <a:r>
              <a:rPr lang="en-US" sz="2000" dirty="0" err="1">
                <a:latin typeface="Poppins" panose="00000500000000000000" pitchFamily="50" charset="0"/>
                <a:cs typeface="Poppins" panose="00000500000000000000" pitchFamily="50" charset="0"/>
              </a:rPr>
              <a:t>popularised</a:t>
            </a:r>
            <a:r>
              <a:rPr lang="en-US" sz="2000" dirty="0">
                <a:latin typeface="Poppins" panose="00000500000000000000" pitchFamily="50" charset="0"/>
                <a:cs typeface="Poppins" panose="00000500000000000000" pitchFamily="50" charset="0"/>
              </a:rPr>
              <a:t> in the 1960s with the release of </a:t>
            </a:r>
            <a:r>
              <a:rPr lang="en-US" sz="2000" dirty="0" err="1">
                <a:latin typeface="Poppins" panose="00000500000000000000" pitchFamily="50" charset="0"/>
                <a:cs typeface="Poppins" panose="00000500000000000000" pitchFamily="50" charset="0"/>
              </a:rPr>
              <a:t>Letraset</a:t>
            </a:r>
            <a:r>
              <a:rPr lang="en-US" sz="2000" dirty="0">
                <a:latin typeface="Poppins" panose="00000500000000000000" pitchFamily="50" charset="0"/>
                <a:cs typeface="Poppins" panose="00000500000000000000" pitchFamily="50" charset="0"/>
              </a:rPr>
              <a:t> sheets containing Lorem Ipsum passages, and more recently with desktop publishing software like Aldus PageMaker including versions of Lorem Ipsum.</a:t>
            </a:r>
          </a:p>
          <a:p>
            <a:r>
              <a:rPr lang="en-US" sz="2000" dirty="0">
                <a:latin typeface="Poppins" panose="00000500000000000000" pitchFamily="50" charset="0"/>
                <a:cs typeface="Poppins" panose="00000500000000000000" pitchFamily="50" charset="0"/>
              </a:rPr>
              <a:t>When an unknown printer took a galley of type and scrambled it to make a type specimen book. It has survived not only five centuries, but also the leap into electronic typesetting, remaining essentially unchanged.</a:t>
            </a:r>
          </a:p>
        </p:txBody>
      </p:sp>
    </p:spTree>
    <p:extLst>
      <p:ext uri="{BB962C8B-B14F-4D97-AF65-F5344CB8AC3E}">
        <p14:creationId xmlns:p14="http://schemas.microsoft.com/office/powerpoint/2010/main" val="2810607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148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Poppins</vt:lpstr>
      <vt:lpstr>Poppins Light</vt:lpstr>
      <vt:lpstr>Calibri Light</vt:lpstr>
      <vt:lpstr>Arial</vt:lpstr>
      <vt:lpstr>Poppins SemiBold</vt:lpstr>
      <vt:lpstr>Calibri</vt:lpstr>
      <vt:lpstr>Office Theme</vt:lpstr>
      <vt:lpstr>YOUR TITLE</vt:lpstr>
      <vt:lpstr> Example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EXAMPLE</dc:title>
  <dc:creator>Hough,Mackenzie C</dc:creator>
  <cp:lastModifiedBy>milad askari</cp:lastModifiedBy>
  <cp:revision>14</cp:revision>
  <dcterms:created xsi:type="dcterms:W3CDTF">2020-06-04T14:26:59Z</dcterms:created>
  <dcterms:modified xsi:type="dcterms:W3CDTF">2024-10-22T18:13:14Z</dcterms:modified>
</cp:coreProperties>
</file>